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8" r:id="rId3"/>
    <p:sldId id="289" r:id="rId4"/>
    <p:sldId id="290" r:id="rId5"/>
    <p:sldId id="291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4597"/>
  </p:normalViewPr>
  <p:slideViewPr>
    <p:cSldViewPr snapToGrid="0" snapToObjects="1">
      <p:cViewPr>
        <p:scale>
          <a:sx n="76" d="100"/>
          <a:sy n="76" d="100"/>
        </p:scale>
        <p:origin x="-48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7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67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0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6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2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6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1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84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8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0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5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001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2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1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85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2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1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013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6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4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5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6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36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7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26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8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7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019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020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45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002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2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021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66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3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0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5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8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6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80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7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49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8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1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9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7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0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06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</TotalTime>
  <Words>0</Words>
  <Application>Microsoft Office PowerPoint</Application>
  <PresentationFormat>Произвольный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work</cp:lastModifiedBy>
  <cp:revision>5</cp:revision>
  <dcterms:created xsi:type="dcterms:W3CDTF">2015-04-05T22:08:35Z</dcterms:created>
  <dcterms:modified xsi:type="dcterms:W3CDTF">2015-04-06T17:27:45Z</dcterms:modified>
</cp:coreProperties>
</file>